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6" r:id="rId8"/>
    <p:sldId id="276" r:id="rId9"/>
    <p:sldId id="264" r:id="rId10"/>
    <p:sldId id="267" r:id="rId11"/>
    <p:sldId id="268" r:id="rId12"/>
    <p:sldId id="269" r:id="rId13"/>
    <p:sldId id="277" r:id="rId14"/>
    <p:sldId id="273" r:id="rId15"/>
    <p:sldId id="274" r:id="rId16"/>
    <p:sldId id="275" r:id="rId17"/>
    <p:sldId id="26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515"/>
    <a:srgbClr val="1F4E79"/>
    <a:srgbClr val="E5203E"/>
    <a:srgbClr val="222222"/>
    <a:srgbClr val="474747"/>
    <a:srgbClr val="666666"/>
    <a:srgbClr val="225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4" y="818029"/>
            <a:ext cx="11867810" cy="5910170"/>
          </a:xfrm>
          <a:prstGeom prst="rect">
            <a:avLst/>
          </a:prstGeom>
        </p:spPr>
      </p:pic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785308" y="448697"/>
            <a:ext cx="238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MiniProject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JKB</a:t>
            </a:r>
            <a:endParaRPr lang="ko-KR" altLang="en-US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단계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180576" y="5535516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48" y="2214345"/>
            <a:ext cx="3067050" cy="2971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4" y="2152649"/>
            <a:ext cx="2920305" cy="30334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09358" y="5535516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낮은높이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정상착지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253" y="2126346"/>
            <a:ext cx="2933700" cy="30861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58342" y="5532381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높은높이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추락</a:t>
            </a:r>
          </a:p>
        </p:txBody>
      </p:sp>
    </p:spTree>
    <p:extLst>
      <p:ext uri="{BB962C8B-B14F-4D97-AF65-F5344CB8AC3E}">
        <p14:creationId xmlns:p14="http://schemas.microsoft.com/office/powerpoint/2010/main" val="12137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지형지물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821514" y="5602122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눈에 보이는 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49" y="2418897"/>
            <a:ext cx="4968543" cy="27925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33" y="2418896"/>
            <a:ext cx="4972568" cy="27947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448756" y="5602122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백그라운드에서 실행되는 맵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278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맵 설명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833103" y="1515457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총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스테이지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31911" y="1905888"/>
            <a:ext cx="58453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백그라운드 맵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BufferedImage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</a:t>
            </a:r>
            <a:r>
              <a:rPr lang="en-US" altLang="ko-KR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ImageIo.read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그림 파일을 읽어오는 방식을 이용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Color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클래스로 </a:t>
            </a:r>
            <a:r>
              <a:rPr lang="en-US" altLang="ko-KR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getRGB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이용해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RGB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색상을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읽어옴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검은색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파란색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벽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흰색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공중으로 인식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48" y="2181496"/>
            <a:ext cx="1921582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0" y="2181496"/>
            <a:ext cx="1921582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48" y="3824468"/>
            <a:ext cx="1921582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3824468"/>
            <a:ext cx="1921581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0" y="5394891"/>
            <a:ext cx="1921582" cy="10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48" y="5358718"/>
            <a:ext cx="1921582" cy="1080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331910" y="3852254"/>
            <a:ext cx="5069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변환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]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특정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값보다 높아지면 다음스테이지로 진행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플레이어의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값을 땅 아래로 변환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1910" y="5149729"/>
            <a:ext cx="51379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변환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아래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]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특정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값보다 낮아지면 이전 스테이지로 진행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플레이어의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값을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맨위로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변환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39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지형지물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494026" y="2092441"/>
            <a:ext cx="56460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머리 판정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Up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중지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Down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왼쪽 판정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2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가지기능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A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이동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왼쪽방향 진행 불가능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B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오른쪽방향 전환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</a:p>
          <a:p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오른쪽 판정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 2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번과 반대로 실행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 판정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2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가지기능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A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검정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이면 떨어지지 않는다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B : 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공중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흰색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이면 떨어진다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 판정 보조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A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지하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검정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이면 올라온다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3579CD-A7BE-4687-A41C-A537F2D06BEA}"/>
              </a:ext>
            </a:extLst>
          </p:cNvPr>
          <p:cNvGrpSpPr/>
          <p:nvPr/>
        </p:nvGrpSpPr>
        <p:grpSpPr>
          <a:xfrm>
            <a:off x="1363593" y="2791628"/>
            <a:ext cx="2142439" cy="1996111"/>
            <a:chOff x="1797681" y="2905928"/>
            <a:chExt cx="2142439" cy="199611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32AF60-4206-4923-9C19-9DCD4E32C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1516" y="2905928"/>
              <a:ext cx="1756483" cy="1808144"/>
            </a:xfrm>
            <a:prstGeom prst="rect">
              <a:avLst/>
            </a:prstGeom>
            <a:ln w="63500" cap="rnd">
              <a:solidFill>
                <a:schemeClr val="bg1"/>
              </a:solidFill>
            </a:ln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554590-62F7-4662-8A24-6458F199FFC3}"/>
                </a:ext>
              </a:extLst>
            </p:cNvPr>
            <p:cNvSpPr/>
            <p:nvPr/>
          </p:nvSpPr>
          <p:spPr>
            <a:xfrm>
              <a:off x="1797681" y="3756667"/>
              <a:ext cx="361943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CBE97A-F7BC-4AAA-92F9-EADC6A2FF3DF}"/>
                </a:ext>
              </a:extLst>
            </p:cNvPr>
            <p:cNvSpPr/>
            <p:nvPr/>
          </p:nvSpPr>
          <p:spPr>
            <a:xfrm>
              <a:off x="3578177" y="3756667"/>
              <a:ext cx="361943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CD18B0E-7755-498F-A2D4-219B3F446E01}"/>
                </a:ext>
              </a:extLst>
            </p:cNvPr>
            <p:cNvSpPr/>
            <p:nvPr/>
          </p:nvSpPr>
          <p:spPr>
            <a:xfrm>
              <a:off x="2698782" y="2922445"/>
              <a:ext cx="361943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73F3995-37FF-4D66-A6CB-078D6EC41BE7}"/>
                </a:ext>
              </a:extLst>
            </p:cNvPr>
            <p:cNvSpPr/>
            <p:nvPr/>
          </p:nvSpPr>
          <p:spPr>
            <a:xfrm>
              <a:off x="2698782" y="4559139"/>
              <a:ext cx="361943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10E4E5D-2D4C-41CE-B145-053AB5BCC4A2}"/>
                </a:ext>
              </a:extLst>
            </p:cNvPr>
            <p:cNvSpPr/>
            <p:nvPr/>
          </p:nvSpPr>
          <p:spPr>
            <a:xfrm>
              <a:off x="2698782" y="4124806"/>
              <a:ext cx="361943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9211E55-3BA6-42F0-B163-3F37634FDE85}"/>
              </a:ext>
            </a:extLst>
          </p:cNvPr>
          <p:cNvSpPr txBox="1"/>
          <p:nvPr/>
        </p:nvSpPr>
        <p:spPr>
          <a:xfrm>
            <a:off x="1485158" y="1957330"/>
            <a:ext cx="1975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 </a:t>
            </a:r>
            <a:endParaRPr lang="en-US" altLang="ko-KR" sz="1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픽셀 체크포인트</a:t>
            </a:r>
            <a:endParaRPr lang="en-US" altLang="ko-KR" sz="1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DDC1B8-DABE-4517-91D9-1D9035F6B09F}"/>
              </a:ext>
            </a:extLst>
          </p:cNvPr>
          <p:cNvSpPr txBox="1"/>
          <p:nvPr/>
        </p:nvSpPr>
        <p:spPr>
          <a:xfrm>
            <a:off x="3752470" y="1321005"/>
            <a:ext cx="2534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체크포인트 설명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0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687127" y="2175142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83288" y="1359525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댄스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39" y="3074635"/>
            <a:ext cx="1710407" cy="1808144"/>
          </a:xfrm>
          <a:prstGeom prst="rect">
            <a:avLst/>
          </a:prstGeom>
          <a:ln w="63500" cap="rnd">
            <a:solidFill>
              <a:schemeClr val="bg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98" y="3296604"/>
            <a:ext cx="1234155" cy="10284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26" y="3327419"/>
            <a:ext cx="1234154" cy="1007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79" y="3296604"/>
            <a:ext cx="1234155" cy="10490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62" y="3370158"/>
            <a:ext cx="1234154" cy="1007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62" y="2133430"/>
            <a:ext cx="1234155" cy="10284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94" y="1967902"/>
            <a:ext cx="1234155" cy="106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16" y="2133430"/>
            <a:ext cx="1234155" cy="10284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48" y="2133430"/>
            <a:ext cx="1234155" cy="102846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190939" y="4970035"/>
            <a:ext cx="4240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gif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효과 주기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스테이지로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전환시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공주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객체생성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생성시 이미지 변환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쓰레드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자동실행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70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트리거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311406" y="1510971"/>
            <a:ext cx="1343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트리거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57" y="2120366"/>
            <a:ext cx="3539752" cy="124928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02310" y="2237178"/>
            <a:ext cx="5189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트리거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공주와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엔딩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패널생성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확인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버튼누르면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포커스를 다시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에게 넘김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30693" y="3691798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라벨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02310" y="4249371"/>
            <a:ext cx="53655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플레이어가 특정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도달시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해당 스테이지출력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각 스테이지마다 스테이지 카운터 적용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카운터에 알맞은 라벨 출력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58" y="4091908"/>
            <a:ext cx="3539752" cy="100561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57" y="5097518"/>
            <a:ext cx="3539752" cy="9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65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설명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833103" y="1515457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총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스테이지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9" y="2158314"/>
            <a:ext cx="1787668" cy="3655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14" y="2169278"/>
            <a:ext cx="1499974" cy="36559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530" y="2183127"/>
            <a:ext cx="1787668" cy="36559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989" y="2183127"/>
            <a:ext cx="1944112" cy="3655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065" y="2183127"/>
            <a:ext cx="1841863" cy="36559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5928" y="2183127"/>
            <a:ext cx="1946309" cy="36576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66831" y="6111383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기능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95297" y="6087951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기능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84996" y="6087951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기능</a:t>
            </a:r>
          </a:p>
        </p:txBody>
      </p:sp>
    </p:spTree>
    <p:extLst>
      <p:ext uri="{BB962C8B-B14F-4D97-AF65-F5344CB8AC3E}">
        <p14:creationId xmlns:p14="http://schemas.microsoft.com/office/powerpoint/2010/main" val="354689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4" y="818029"/>
            <a:ext cx="11867810" cy="5910170"/>
          </a:xfrm>
          <a:prstGeom prst="rect">
            <a:avLst/>
          </a:prstGeom>
        </p:spPr>
      </p:pic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3" y="5836325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46627" y="1798559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Jump King</a:t>
            </a:r>
            <a:endParaRPr lang="ko-KR" altLang="en-US" sz="2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73019" y="1611594"/>
            <a:ext cx="849385" cy="849385"/>
            <a:chOff x="667916" y="1598312"/>
            <a:chExt cx="849385" cy="849385"/>
          </a:xfrm>
        </p:grpSpPr>
        <p:grpSp>
          <p:nvGrpSpPr>
            <p:cNvPr id="18" name="그룹 17"/>
            <p:cNvGrpSpPr/>
            <p:nvPr/>
          </p:nvGrpSpPr>
          <p:grpSpPr>
            <a:xfrm>
              <a:off x="667916" y="1598312"/>
              <a:ext cx="849385" cy="849385"/>
              <a:chOff x="5678217" y="2449913"/>
              <a:chExt cx="1217735" cy="121773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그룹 18"/>
              <p:cNvGrpSpPr/>
              <p:nvPr/>
            </p:nvGrpSpPr>
            <p:grpSpPr>
              <a:xfrm>
                <a:off x="6450364" y="2861476"/>
                <a:ext cx="112905" cy="87112"/>
                <a:chOff x="6189663" y="3111500"/>
                <a:chExt cx="368301" cy="284163"/>
              </a:xfrm>
              <a:solidFill>
                <a:schemeClr val="bg1"/>
              </a:solidFill>
            </p:grpSpPr>
            <p:sp>
              <p:nvSpPr>
                <p:cNvPr id="22" name="Freeform 1250"/>
                <p:cNvSpPr>
                  <a:spLocks/>
                </p:cNvSpPr>
                <p:nvPr/>
              </p:nvSpPr>
              <p:spPr bwMode="auto">
                <a:xfrm>
                  <a:off x="6189663" y="3111500"/>
                  <a:ext cx="52388" cy="52387"/>
                </a:xfrm>
                <a:custGeom>
                  <a:avLst/>
                  <a:gdLst>
                    <a:gd name="T0" fmla="*/ 50 w 99"/>
                    <a:gd name="T1" fmla="*/ 0 h 99"/>
                    <a:gd name="T2" fmla="*/ 63 w 99"/>
                    <a:gd name="T3" fmla="*/ 2 h 99"/>
                    <a:gd name="T4" fmla="*/ 74 w 99"/>
                    <a:gd name="T5" fmla="*/ 7 h 99"/>
                    <a:gd name="T6" fmla="*/ 85 w 99"/>
                    <a:gd name="T7" fmla="*/ 14 h 99"/>
                    <a:gd name="T8" fmla="*/ 94 w 99"/>
                    <a:gd name="T9" fmla="*/ 25 h 99"/>
                    <a:gd name="T10" fmla="*/ 98 w 99"/>
                    <a:gd name="T11" fmla="*/ 36 h 99"/>
                    <a:gd name="T12" fmla="*/ 99 w 99"/>
                    <a:gd name="T13" fmla="*/ 50 h 99"/>
                    <a:gd name="T14" fmla="*/ 98 w 99"/>
                    <a:gd name="T15" fmla="*/ 63 h 99"/>
                    <a:gd name="T16" fmla="*/ 94 w 99"/>
                    <a:gd name="T17" fmla="*/ 74 h 99"/>
                    <a:gd name="T18" fmla="*/ 85 w 99"/>
                    <a:gd name="T19" fmla="*/ 85 h 99"/>
                    <a:gd name="T20" fmla="*/ 75 w 99"/>
                    <a:gd name="T21" fmla="*/ 92 h 99"/>
                    <a:gd name="T22" fmla="*/ 63 w 99"/>
                    <a:gd name="T23" fmla="*/ 98 h 99"/>
                    <a:gd name="T24" fmla="*/ 50 w 99"/>
                    <a:gd name="T25" fmla="*/ 99 h 99"/>
                    <a:gd name="T26" fmla="*/ 38 w 99"/>
                    <a:gd name="T27" fmla="*/ 98 h 99"/>
                    <a:gd name="T28" fmla="*/ 25 w 99"/>
                    <a:gd name="T29" fmla="*/ 92 h 99"/>
                    <a:gd name="T30" fmla="*/ 16 w 99"/>
                    <a:gd name="T31" fmla="*/ 85 h 99"/>
                    <a:gd name="T32" fmla="*/ 7 w 99"/>
                    <a:gd name="T33" fmla="*/ 74 h 99"/>
                    <a:gd name="T34" fmla="*/ 3 w 99"/>
                    <a:gd name="T35" fmla="*/ 63 h 99"/>
                    <a:gd name="T36" fmla="*/ 0 w 99"/>
                    <a:gd name="T37" fmla="*/ 50 h 99"/>
                    <a:gd name="T38" fmla="*/ 3 w 99"/>
                    <a:gd name="T39" fmla="*/ 36 h 99"/>
                    <a:gd name="T40" fmla="*/ 7 w 99"/>
                    <a:gd name="T41" fmla="*/ 25 h 99"/>
                    <a:gd name="T42" fmla="*/ 16 w 99"/>
                    <a:gd name="T43" fmla="*/ 14 h 99"/>
                    <a:gd name="T44" fmla="*/ 25 w 99"/>
                    <a:gd name="T45" fmla="*/ 7 h 99"/>
                    <a:gd name="T46" fmla="*/ 38 w 99"/>
                    <a:gd name="T47" fmla="*/ 2 h 99"/>
                    <a:gd name="T48" fmla="*/ 50 w 99"/>
                    <a:gd name="T49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9" h="99">
                      <a:moveTo>
                        <a:pt x="50" y="0"/>
                      </a:moveTo>
                      <a:lnTo>
                        <a:pt x="63" y="2"/>
                      </a:lnTo>
                      <a:lnTo>
                        <a:pt x="74" y="7"/>
                      </a:lnTo>
                      <a:lnTo>
                        <a:pt x="85" y="14"/>
                      </a:lnTo>
                      <a:lnTo>
                        <a:pt x="94" y="25"/>
                      </a:lnTo>
                      <a:lnTo>
                        <a:pt x="98" y="36"/>
                      </a:lnTo>
                      <a:lnTo>
                        <a:pt x="99" y="50"/>
                      </a:lnTo>
                      <a:lnTo>
                        <a:pt x="98" y="63"/>
                      </a:lnTo>
                      <a:lnTo>
                        <a:pt x="94" y="74"/>
                      </a:lnTo>
                      <a:lnTo>
                        <a:pt x="85" y="85"/>
                      </a:lnTo>
                      <a:lnTo>
                        <a:pt x="75" y="92"/>
                      </a:lnTo>
                      <a:lnTo>
                        <a:pt x="63" y="98"/>
                      </a:lnTo>
                      <a:lnTo>
                        <a:pt x="50" y="99"/>
                      </a:lnTo>
                      <a:lnTo>
                        <a:pt x="38" y="98"/>
                      </a:lnTo>
                      <a:lnTo>
                        <a:pt x="25" y="92"/>
                      </a:lnTo>
                      <a:lnTo>
                        <a:pt x="16" y="85"/>
                      </a:lnTo>
                      <a:lnTo>
                        <a:pt x="7" y="74"/>
                      </a:lnTo>
                      <a:lnTo>
                        <a:pt x="3" y="63"/>
                      </a:lnTo>
                      <a:lnTo>
                        <a:pt x="0" y="50"/>
                      </a:lnTo>
                      <a:lnTo>
                        <a:pt x="3" y="36"/>
                      </a:lnTo>
                      <a:lnTo>
                        <a:pt x="7" y="25"/>
                      </a:lnTo>
                      <a:lnTo>
                        <a:pt x="16" y="14"/>
                      </a:lnTo>
                      <a:lnTo>
                        <a:pt x="25" y="7"/>
                      </a:lnTo>
                      <a:lnTo>
                        <a:pt x="38" y="2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" name="Freeform 1251"/>
                <p:cNvSpPr>
                  <a:spLocks/>
                </p:cNvSpPr>
                <p:nvPr/>
              </p:nvSpPr>
              <p:spPr bwMode="auto">
                <a:xfrm>
                  <a:off x="6303963" y="3354388"/>
                  <a:ext cx="41275" cy="41275"/>
                </a:xfrm>
                <a:custGeom>
                  <a:avLst/>
                  <a:gdLst>
                    <a:gd name="T0" fmla="*/ 39 w 79"/>
                    <a:gd name="T1" fmla="*/ 0 h 80"/>
                    <a:gd name="T2" fmla="*/ 54 w 79"/>
                    <a:gd name="T3" fmla="*/ 3 h 80"/>
                    <a:gd name="T4" fmla="*/ 68 w 79"/>
                    <a:gd name="T5" fmla="*/ 12 h 80"/>
                    <a:gd name="T6" fmla="*/ 77 w 79"/>
                    <a:gd name="T7" fmla="*/ 24 h 80"/>
                    <a:gd name="T8" fmla="*/ 79 w 79"/>
                    <a:gd name="T9" fmla="*/ 39 h 80"/>
                    <a:gd name="T10" fmla="*/ 77 w 79"/>
                    <a:gd name="T11" fmla="*/ 55 h 80"/>
                    <a:gd name="T12" fmla="*/ 68 w 79"/>
                    <a:gd name="T13" fmla="*/ 67 h 80"/>
                    <a:gd name="T14" fmla="*/ 54 w 79"/>
                    <a:gd name="T15" fmla="*/ 77 h 80"/>
                    <a:gd name="T16" fmla="*/ 39 w 79"/>
                    <a:gd name="T17" fmla="*/ 80 h 80"/>
                    <a:gd name="T18" fmla="*/ 25 w 79"/>
                    <a:gd name="T19" fmla="*/ 77 h 80"/>
                    <a:gd name="T20" fmla="*/ 11 w 79"/>
                    <a:gd name="T21" fmla="*/ 67 h 80"/>
                    <a:gd name="T22" fmla="*/ 3 w 79"/>
                    <a:gd name="T23" fmla="*/ 55 h 80"/>
                    <a:gd name="T24" fmla="*/ 0 w 79"/>
                    <a:gd name="T25" fmla="*/ 39 h 80"/>
                    <a:gd name="T26" fmla="*/ 3 w 79"/>
                    <a:gd name="T27" fmla="*/ 24 h 80"/>
                    <a:gd name="T28" fmla="*/ 11 w 79"/>
                    <a:gd name="T29" fmla="*/ 12 h 80"/>
                    <a:gd name="T30" fmla="*/ 25 w 79"/>
                    <a:gd name="T31" fmla="*/ 3 h 80"/>
                    <a:gd name="T32" fmla="*/ 39 w 79"/>
                    <a:gd name="T33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9" h="80">
                      <a:moveTo>
                        <a:pt x="39" y="0"/>
                      </a:moveTo>
                      <a:lnTo>
                        <a:pt x="54" y="3"/>
                      </a:lnTo>
                      <a:lnTo>
                        <a:pt x="68" y="12"/>
                      </a:lnTo>
                      <a:lnTo>
                        <a:pt x="77" y="24"/>
                      </a:lnTo>
                      <a:lnTo>
                        <a:pt x="79" y="39"/>
                      </a:lnTo>
                      <a:lnTo>
                        <a:pt x="77" y="55"/>
                      </a:lnTo>
                      <a:lnTo>
                        <a:pt x="68" y="67"/>
                      </a:lnTo>
                      <a:lnTo>
                        <a:pt x="54" y="77"/>
                      </a:lnTo>
                      <a:lnTo>
                        <a:pt x="39" y="80"/>
                      </a:lnTo>
                      <a:lnTo>
                        <a:pt x="25" y="77"/>
                      </a:lnTo>
                      <a:lnTo>
                        <a:pt x="11" y="67"/>
                      </a:lnTo>
                      <a:lnTo>
                        <a:pt x="3" y="55"/>
                      </a:lnTo>
                      <a:lnTo>
                        <a:pt x="0" y="39"/>
                      </a:lnTo>
                      <a:lnTo>
                        <a:pt x="3" y="24"/>
                      </a:lnTo>
                      <a:lnTo>
                        <a:pt x="11" y="12"/>
                      </a:lnTo>
                      <a:lnTo>
                        <a:pt x="25" y="3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" name="Freeform 1252"/>
                <p:cNvSpPr>
                  <a:spLocks/>
                </p:cNvSpPr>
                <p:nvPr/>
              </p:nvSpPr>
              <p:spPr bwMode="auto">
                <a:xfrm>
                  <a:off x="6408738" y="3354388"/>
                  <a:ext cx="41275" cy="41275"/>
                </a:xfrm>
                <a:custGeom>
                  <a:avLst/>
                  <a:gdLst>
                    <a:gd name="T0" fmla="*/ 39 w 78"/>
                    <a:gd name="T1" fmla="*/ 0 h 80"/>
                    <a:gd name="T2" fmla="*/ 55 w 78"/>
                    <a:gd name="T3" fmla="*/ 3 h 80"/>
                    <a:gd name="T4" fmla="*/ 67 w 78"/>
                    <a:gd name="T5" fmla="*/ 12 h 80"/>
                    <a:gd name="T6" fmla="*/ 75 w 78"/>
                    <a:gd name="T7" fmla="*/ 25 h 80"/>
                    <a:gd name="T8" fmla="*/ 78 w 78"/>
                    <a:gd name="T9" fmla="*/ 39 h 80"/>
                    <a:gd name="T10" fmla="*/ 75 w 78"/>
                    <a:gd name="T11" fmla="*/ 55 h 80"/>
                    <a:gd name="T12" fmla="*/ 67 w 78"/>
                    <a:gd name="T13" fmla="*/ 67 h 80"/>
                    <a:gd name="T14" fmla="*/ 55 w 78"/>
                    <a:gd name="T15" fmla="*/ 77 h 80"/>
                    <a:gd name="T16" fmla="*/ 39 w 78"/>
                    <a:gd name="T17" fmla="*/ 80 h 80"/>
                    <a:gd name="T18" fmla="*/ 24 w 78"/>
                    <a:gd name="T19" fmla="*/ 77 h 80"/>
                    <a:gd name="T20" fmla="*/ 11 w 78"/>
                    <a:gd name="T21" fmla="*/ 67 h 80"/>
                    <a:gd name="T22" fmla="*/ 3 w 78"/>
                    <a:gd name="T23" fmla="*/ 55 h 80"/>
                    <a:gd name="T24" fmla="*/ 0 w 78"/>
                    <a:gd name="T25" fmla="*/ 39 h 80"/>
                    <a:gd name="T26" fmla="*/ 3 w 78"/>
                    <a:gd name="T27" fmla="*/ 25 h 80"/>
                    <a:gd name="T28" fmla="*/ 11 w 78"/>
                    <a:gd name="T29" fmla="*/ 12 h 80"/>
                    <a:gd name="T30" fmla="*/ 24 w 78"/>
                    <a:gd name="T31" fmla="*/ 3 h 80"/>
                    <a:gd name="T32" fmla="*/ 39 w 78"/>
                    <a:gd name="T33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80">
                      <a:moveTo>
                        <a:pt x="39" y="0"/>
                      </a:moveTo>
                      <a:lnTo>
                        <a:pt x="55" y="3"/>
                      </a:lnTo>
                      <a:lnTo>
                        <a:pt x="67" y="12"/>
                      </a:lnTo>
                      <a:lnTo>
                        <a:pt x="75" y="25"/>
                      </a:lnTo>
                      <a:lnTo>
                        <a:pt x="78" y="39"/>
                      </a:lnTo>
                      <a:lnTo>
                        <a:pt x="75" y="55"/>
                      </a:lnTo>
                      <a:lnTo>
                        <a:pt x="67" y="67"/>
                      </a:lnTo>
                      <a:lnTo>
                        <a:pt x="55" y="77"/>
                      </a:lnTo>
                      <a:lnTo>
                        <a:pt x="39" y="80"/>
                      </a:lnTo>
                      <a:lnTo>
                        <a:pt x="24" y="77"/>
                      </a:lnTo>
                      <a:lnTo>
                        <a:pt x="11" y="67"/>
                      </a:lnTo>
                      <a:lnTo>
                        <a:pt x="3" y="55"/>
                      </a:lnTo>
                      <a:lnTo>
                        <a:pt x="0" y="39"/>
                      </a:lnTo>
                      <a:lnTo>
                        <a:pt x="3" y="25"/>
                      </a:lnTo>
                      <a:lnTo>
                        <a:pt x="11" y="12"/>
                      </a:lnTo>
                      <a:lnTo>
                        <a:pt x="24" y="3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1253"/>
                <p:cNvSpPr>
                  <a:spLocks/>
                </p:cNvSpPr>
                <p:nvPr/>
              </p:nvSpPr>
              <p:spPr bwMode="auto">
                <a:xfrm>
                  <a:off x="6505576" y="3111500"/>
                  <a:ext cx="52388" cy="52387"/>
                </a:xfrm>
                <a:custGeom>
                  <a:avLst/>
                  <a:gdLst>
                    <a:gd name="T0" fmla="*/ 50 w 99"/>
                    <a:gd name="T1" fmla="*/ 0 h 99"/>
                    <a:gd name="T2" fmla="*/ 63 w 99"/>
                    <a:gd name="T3" fmla="*/ 2 h 99"/>
                    <a:gd name="T4" fmla="*/ 74 w 99"/>
                    <a:gd name="T5" fmla="*/ 7 h 99"/>
                    <a:gd name="T6" fmla="*/ 85 w 99"/>
                    <a:gd name="T7" fmla="*/ 14 h 99"/>
                    <a:gd name="T8" fmla="*/ 95 w 99"/>
                    <a:gd name="T9" fmla="*/ 31 h 99"/>
                    <a:gd name="T10" fmla="*/ 99 w 99"/>
                    <a:gd name="T11" fmla="*/ 50 h 99"/>
                    <a:gd name="T12" fmla="*/ 95 w 99"/>
                    <a:gd name="T13" fmla="*/ 69 h 99"/>
                    <a:gd name="T14" fmla="*/ 85 w 99"/>
                    <a:gd name="T15" fmla="*/ 85 h 99"/>
                    <a:gd name="T16" fmla="*/ 74 w 99"/>
                    <a:gd name="T17" fmla="*/ 92 h 99"/>
                    <a:gd name="T18" fmla="*/ 63 w 99"/>
                    <a:gd name="T19" fmla="*/ 98 h 99"/>
                    <a:gd name="T20" fmla="*/ 50 w 99"/>
                    <a:gd name="T21" fmla="*/ 99 h 99"/>
                    <a:gd name="T22" fmla="*/ 37 w 99"/>
                    <a:gd name="T23" fmla="*/ 98 h 99"/>
                    <a:gd name="T24" fmla="*/ 25 w 99"/>
                    <a:gd name="T25" fmla="*/ 92 h 99"/>
                    <a:gd name="T26" fmla="*/ 16 w 99"/>
                    <a:gd name="T27" fmla="*/ 85 h 99"/>
                    <a:gd name="T28" fmla="*/ 5 w 99"/>
                    <a:gd name="T29" fmla="*/ 69 h 99"/>
                    <a:gd name="T30" fmla="*/ 0 w 99"/>
                    <a:gd name="T31" fmla="*/ 50 h 99"/>
                    <a:gd name="T32" fmla="*/ 5 w 99"/>
                    <a:gd name="T33" fmla="*/ 31 h 99"/>
                    <a:gd name="T34" fmla="*/ 16 w 99"/>
                    <a:gd name="T35" fmla="*/ 14 h 99"/>
                    <a:gd name="T36" fmla="*/ 25 w 99"/>
                    <a:gd name="T37" fmla="*/ 7 h 99"/>
                    <a:gd name="T38" fmla="*/ 37 w 99"/>
                    <a:gd name="T39" fmla="*/ 2 h 99"/>
                    <a:gd name="T40" fmla="*/ 50 w 99"/>
                    <a:gd name="T41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9" h="99">
                      <a:moveTo>
                        <a:pt x="50" y="0"/>
                      </a:moveTo>
                      <a:lnTo>
                        <a:pt x="63" y="2"/>
                      </a:lnTo>
                      <a:lnTo>
                        <a:pt x="74" y="7"/>
                      </a:lnTo>
                      <a:lnTo>
                        <a:pt x="85" y="14"/>
                      </a:lnTo>
                      <a:lnTo>
                        <a:pt x="95" y="31"/>
                      </a:lnTo>
                      <a:lnTo>
                        <a:pt x="99" y="50"/>
                      </a:lnTo>
                      <a:lnTo>
                        <a:pt x="95" y="69"/>
                      </a:lnTo>
                      <a:lnTo>
                        <a:pt x="85" y="85"/>
                      </a:lnTo>
                      <a:lnTo>
                        <a:pt x="74" y="92"/>
                      </a:lnTo>
                      <a:lnTo>
                        <a:pt x="63" y="98"/>
                      </a:lnTo>
                      <a:lnTo>
                        <a:pt x="50" y="99"/>
                      </a:lnTo>
                      <a:lnTo>
                        <a:pt x="37" y="98"/>
                      </a:lnTo>
                      <a:lnTo>
                        <a:pt x="25" y="92"/>
                      </a:lnTo>
                      <a:lnTo>
                        <a:pt x="16" y="85"/>
                      </a:lnTo>
                      <a:lnTo>
                        <a:pt x="5" y="69"/>
                      </a:lnTo>
                      <a:lnTo>
                        <a:pt x="0" y="50"/>
                      </a:lnTo>
                      <a:lnTo>
                        <a:pt x="5" y="31"/>
                      </a:lnTo>
                      <a:lnTo>
                        <a:pt x="16" y="14"/>
                      </a:lnTo>
                      <a:lnTo>
                        <a:pt x="25" y="7"/>
                      </a:lnTo>
                      <a:lnTo>
                        <a:pt x="37" y="2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0" name="도넛 19"/>
              <p:cNvSpPr/>
              <p:nvPr/>
            </p:nvSpPr>
            <p:spPr>
              <a:xfrm>
                <a:off x="5678217" y="2449913"/>
                <a:ext cx="1217735" cy="1217735"/>
              </a:xfrm>
              <a:prstGeom prst="donut">
                <a:avLst>
                  <a:gd name="adj" fmla="val 342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Jump King Icon (by IcoNinja) by IcoNinja on Deviant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115" y="1737511"/>
              <a:ext cx="570986" cy="570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253759" y="4569080"/>
            <a:ext cx="7649187" cy="1411422"/>
            <a:chOff x="4453456" y="4955661"/>
            <a:chExt cx="7649187" cy="1411422"/>
          </a:xfrm>
        </p:grpSpPr>
        <p:sp>
          <p:nvSpPr>
            <p:cNvPr id="37" name="TextBox 36"/>
            <p:cNvSpPr txBox="1"/>
            <p:nvPr/>
          </p:nvSpPr>
          <p:spPr>
            <a:xfrm>
              <a:off x="4729471" y="4955661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제작자 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</a:t>
              </a:r>
              <a:r>
                <a:rPr lang="ko-KR" altLang="en-US" sz="2000" smtClean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진경빈</a:t>
              </a:r>
              <a:endPara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29471" y="5461317"/>
              <a:ext cx="52600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블로그 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https://blog.naver.com/skjin20800</a:t>
              </a:r>
              <a:endPara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243" name="직사각형 2242"/>
            <p:cNvSpPr/>
            <p:nvPr/>
          </p:nvSpPr>
          <p:spPr>
            <a:xfrm>
              <a:off x="4453456" y="5084565"/>
              <a:ext cx="80387" cy="80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53456" y="5621178"/>
              <a:ext cx="80387" cy="80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9471" y="5966973"/>
              <a:ext cx="7373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GitHub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https://github.com/skjin20800/JumpKing-Game.git</a:t>
              </a:r>
              <a:endPara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53456" y="6126834"/>
              <a:ext cx="80387" cy="80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38942" y="2347546"/>
            <a:ext cx="3436536" cy="3436536"/>
          </a:xfrm>
          <a:prstGeom prst="rect">
            <a:avLst/>
          </a:prstGeom>
          <a:solidFill>
            <a:srgbClr val="225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Channel is</a:t>
            </a:r>
            <a:endParaRPr lang="ko-KR" altLang="en-US" sz="28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5944767" y="4576518"/>
            <a:ext cx="5044273" cy="120580"/>
          </a:xfrm>
          <a:prstGeom prst="roundRect">
            <a:avLst>
              <a:gd name="adj" fmla="val 48810"/>
            </a:avLst>
          </a:prstGeom>
          <a:solidFill>
            <a:srgbClr val="15151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883220" y="2904176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Jump king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65636" y="251691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킹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83220" y="3365841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어드벤처 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PC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882805" y="3672560"/>
            <a:ext cx="1653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 Mini Project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882390" y="3979279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제작기간 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2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944767" y="4903025"/>
            <a:ext cx="5044273" cy="120580"/>
          </a:xfrm>
          <a:prstGeom prst="roundRect">
            <a:avLst>
              <a:gd name="adj" fmla="val 48810"/>
            </a:avLst>
          </a:prstGeom>
          <a:solidFill>
            <a:srgbClr val="15151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944767" y="5229532"/>
            <a:ext cx="5044273" cy="120580"/>
          </a:xfrm>
          <a:prstGeom prst="roundRect">
            <a:avLst>
              <a:gd name="adj" fmla="val 48810"/>
            </a:avLst>
          </a:prstGeom>
          <a:solidFill>
            <a:srgbClr val="15151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5944767" y="4576518"/>
            <a:ext cx="3132096" cy="120580"/>
          </a:xfrm>
          <a:prstGeom prst="roundRect">
            <a:avLst>
              <a:gd name="adj" fmla="val 4881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5944767" y="4903025"/>
            <a:ext cx="2139264" cy="120580"/>
          </a:xfrm>
          <a:prstGeom prst="roundRect">
            <a:avLst>
              <a:gd name="adj" fmla="val 4881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5944767" y="5229532"/>
            <a:ext cx="3789837" cy="120580"/>
          </a:xfrm>
          <a:prstGeom prst="roundRect">
            <a:avLst>
              <a:gd name="adj" fmla="val 4881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게임 게시판 - [TAS] 점프킹 - BATTLEPAGE.COM v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9" y="2516918"/>
            <a:ext cx="3125726" cy="31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캐릭터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387685" y="2218842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41018" y="226107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85" y="3277929"/>
            <a:ext cx="1756483" cy="1808144"/>
          </a:xfrm>
          <a:prstGeom prst="rect">
            <a:avLst/>
          </a:prstGeom>
          <a:ln w="63500" cap="rnd">
            <a:solidFill>
              <a:schemeClr val="bg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92" y="3284243"/>
            <a:ext cx="970788" cy="8401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47" y="4282899"/>
            <a:ext cx="970788" cy="840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66" y="3061861"/>
            <a:ext cx="1082802" cy="112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11" y="4064638"/>
            <a:ext cx="1082802" cy="11201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8227400" y="2267454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923" y="3517231"/>
            <a:ext cx="930592" cy="109481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32" y="3517231"/>
            <a:ext cx="930592" cy="109481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0575787" y="2267454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541" y="3407368"/>
            <a:ext cx="1770963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3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설명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387685" y="2218842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58" y="2878645"/>
            <a:ext cx="1756483" cy="1808144"/>
          </a:xfrm>
          <a:prstGeom prst="rect">
            <a:avLst/>
          </a:prstGeom>
          <a:ln w="63500" cap="rnd">
            <a:solidFill>
              <a:schemeClr val="bg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300268" y="2243009"/>
            <a:ext cx="57118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기능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기모았다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그 수치만큼 올라가는 기능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점프후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방향 조작 불가능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지형지물 충돌 시 반대방향으로 진행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지형지물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속도 감소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 높이 이상에서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추락이미지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적용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포물선 점프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00268" y="1405131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 부드럽게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13330" y="4514737"/>
            <a:ext cx="58673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 기능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발동시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방향 조작 불가능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 높이 이상에서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추락이미지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적용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하강쓰레드와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중력쓰레드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동시실행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안되게 구성</a:t>
            </a:r>
          </a:p>
        </p:txBody>
      </p:sp>
    </p:spTree>
    <p:extLst>
      <p:ext uri="{BB962C8B-B14F-4D97-AF65-F5344CB8AC3E}">
        <p14:creationId xmlns:p14="http://schemas.microsoft.com/office/powerpoint/2010/main" val="297623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4120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 단계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82732" y="5370537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 이동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69" y="2029832"/>
            <a:ext cx="2627305" cy="28575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09" y="2029832"/>
            <a:ext cx="2499343" cy="28364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982" y="2029833"/>
            <a:ext cx="2976167" cy="28574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698" y="2008796"/>
            <a:ext cx="2741812" cy="28575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582890" y="5370537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</a:t>
            </a:r>
          </a:p>
        </p:txBody>
      </p:sp>
    </p:spTree>
    <p:extLst>
      <p:ext uri="{BB962C8B-B14F-4D97-AF65-F5344CB8AC3E}">
        <p14:creationId xmlns:p14="http://schemas.microsoft.com/office/powerpoint/2010/main" val="217454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단계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23531" y="6345413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기모으기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31" y="1213507"/>
            <a:ext cx="2019300" cy="4981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1" y="1213507"/>
            <a:ext cx="2181780" cy="49815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849192" y="634541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낮게 점프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39" y="1213507"/>
            <a:ext cx="2066925" cy="49815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251159" y="6345413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중간 점프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142" y="1213507"/>
            <a:ext cx="2047875" cy="50482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633890" y="6345413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높게 점프</a:t>
            </a:r>
          </a:p>
        </p:txBody>
      </p:sp>
    </p:spTree>
    <p:extLst>
      <p:ext uri="{BB962C8B-B14F-4D97-AF65-F5344CB8AC3E}">
        <p14:creationId xmlns:p14="http://schemas.microsoft.com/office/powerpoint/2010/main" val="267999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단계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502931" y="5736539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점프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59961" y="5736539"/>
            <a:ext cx="1556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포물선 점프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3B6A71-137A-4ED3-BE11-36C9B909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0" y="1670050"/>
            <a:ext cx="5476875" cy="3771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B66A87-BB20-44EB-8266-6469972A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38" y="1682750"/>
            <a:ext cx="5219494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0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단계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23531" y="634541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대각 점프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3" y="1240013"/>
            <a:ext cx="3038475" cy="5105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126" y="1290019"/>
            <a:ext cx="2857445" cy="500538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2791" y="634541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대각 점프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76031" y="6345413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벽튕기기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850" y="1290019"/>
            <a:ext cx="2661440" cy="24590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851" y="3894701"/>
            <a:ext cx="2664948" cy="24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77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213</TotalTime>
  <Words>371</Words>
  <Application>Microsoft Office PowerPoint</Application>
  <PresentationFormat>와이드스크린</PresentationFormat>
  <Paragraphs>112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KoPub돋움체 Light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dita_808</cp:lastModifiedBy>
  <cp:revision>28</cp:revision>
  <dcterms:created xsi:type="dcterms:W3CDTF">2016-03-12T15:04:52Z</dcterms:created>
  <dcterms:modified xsi:type="dcterms:W3CDTF">2020-12-17T00:04:26Z</dcterms:modified>
</cp:coreProperties>
</file>